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18C42-50C5-4424-9809-F8B985347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CB39C-C5DE-4779-8A90-94FFC9F9A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231D6-38DC-410D-A459-DD4E66FE1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2ADAD-A4AB-4511-A728-0BE6B5181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66207-7D3F-4D37-A4C5-A16F299E2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5CB09-B53D-4E47-B528-62868926F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28AC2-269C-4FC4-9D8D-3BC26CF8A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7B923-6256-4ABC-AB8E-E706019E9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CAD8F-5207-4FE1-A2BF-DA62E63CF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EE8C1-9E35-4F5B-BB58-A922A1947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5C27E-47BE-4118-B3BA-3363ABD01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2F649D-F0C3-436F-AE94-CB49DFF9C0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REALISM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1861-1914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going on in history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/>
          <a:p>
            <a:r>
              <a:rPr lang="en-US" sz="2400" b="1" dirty="0"/>
              <a:t>Civil</a:t>
            </a:r>
            <a:r>
              <a:rPr lang="en-US" sz="2400" dirty="0"/>
              <a:t> War</a:t>
            </a:r>
          </a:p>
          <a:p>
            <a:r>
              <a:rPr lang="en-US" sz="2400" b="1" dirty="0"/>
              <a:t>Slavery</a:t>
            </a:r>
            <a:r>
              <a:rPr lang="en-US" sz="2400" dirty="0"/>
              <a:t> (and division among people because of differing opinions about it)</a:t>
            </a:r>
          </a:p>
          <a:p>
            <a:r>
              <a:rPr lang="en-US" sz="2400" b="1" dirty="0"/>
              <a:t>Abraham Lincoln’s</a:t>
            </a:r>
            <a:r>
              <a:rPr lang="en-US" sz="2400" dirty="0"/>
              <a:t> assassination</a:t>
            </a:r>
          </a:p>
          <a:p>
            <a:r>
              <a:rPr lang="en-US" sz="2400" dirty="0"/>
              <a:t>Large numbers of </a:t>
            </a:r>
            <a:r>
              <a:rPr lang="en-US" sz="2400" b="1" dirty="0"/>
              <a:t>European immigrants</a:t>
            </a:r>
            <a:r>
              <a:rPr lang="en-US" sz="2400" dirty="0"/>
              <a:t> come to the U.S.</a:t>
            </a:r>
          </a:p>
          <a:p>
            <a:r>
              <a:rPr lang="en-US" sz="2400" dirty="0"/>
              <a:t>Important </a:t>
            </a:r>
            <a:r>
              <a:rPr lang="en-US" sz="2400" b="1" dirty="0" smtClean="0"/>
              <a:t>inventions </a:t>
            </a:r>
            <a:r>
              <a:rPr lang="en-US" sz="2400" dirty="0" smtClean="0"/>
              <a:t>(the telephone! the car! toilet paper!) that </a:t>
            </a:r>
            <a:r>
              <a:rPr lang="en-US" sz="2400" dirty="0"/>
              <a:t>changed the way of life</a:t>
            </a:r>
          </a:p>
        </p:txBody>
      </p:sp>
      <p:pic>
        <p:nvPicPr>
          <p:cNvPr id="3" name="Content Placeholder 2" descr="Abraham_Lincoln_November_1863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0" b="4600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Ideas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Ordinary characters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Realistic events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Emphasis on characters from cities and lower classes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Not overly dramatic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Everyday speech patterns/dialect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Everyday struggles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writing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Short stories</a:t>
            </a:r>
          </a:p>
          <a:p>
            <a:r>
              <a:rPr lang="en-US"/>
              <a:t>Autobiographies (especially slave narratives)</a:t>
            </a:r>
          </a:p>
          <a:p>
            <a:r>
              <a:rPr lang="en-US"/>
              <a:t>Novels</a:t>
            </a:r>
          </a:p>
          <a:p>
            <a:r>
              <a:rPr lang="en-US"/>
              <a:t>Poetry</a:t>
            </a:r>
          </a:p>
        </p:txBody>
      </p:sp>
      <p:pic>
        <p:nvPicPr>
          <p:cNvPr id="3" name="Content Placeholder 2" descr="Huck Fin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1" b="11661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Realism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55672"/>
              </p:ext>
            </p:extLst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Basic</a:t>
                      </a:r>
                      <a:endParaRPr lang="en-US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Regionalism</a:t>
                      </a:r>
                      <a:endParaRPr lang="en-US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Naturalism</a:t>
                      </a:r>
                      <a:endParaRPr lang="en-US" sz="2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Bitter reaction to life after the Civil</a:t>
                      </a:r>
                      <a:r>
                        <a:rPr lang="en-US" baseline="0" dirty="0" smtClean="0"/>
                        <a:t> War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Diminished belief in a national purpose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“Slice of life” / Real people and real situations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Typical subjects: cities / slums, factories, corrupt politics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Character&gt;action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Addresses social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Makes uses of a specific</a:t>
                      </a:r>
                      <a:r>
                        <a:rPr lang="en-US" baseline="0" dirty="0" smtClean="0"/>
                        <a:t> geographic setting and the speech and manners of that setting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Uses dialect + vivid landscape description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The best regionalism transcends the region and becomes universal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Sometimes humorous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Nature</a:t>
                      </a:r>
                      <a:r>
                        <a:rPr lang="en-US" baseline="0" dirty="0" smtClean="0"/>
                        <a:t> vs. nurture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How our environment shapes us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Man vs. nature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Unpleasant / ugly themes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Destiny = heredity, environment, physical drives, economics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Feeling that people have no control over destiny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00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210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REALISM</vt:lpstr>
      <vt:lpstr>What was going on in history</vt:lpstr>
      <vt:lpstr>Fundamental Ideas</vt:lpstr>
      <vt:lpstr>Types of writing</vt:lpstr>
      <vt:lpstr>3 Types of Realism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</dc:title>
  <dc:creator>amy.lister</dc:creator>
  <cp:lastModifiedBy>Amy Lister</cp:lastModifiedBy>
  <cp:revision>9</cp:revision>
  <dcterms:created xsi:type="dcterms:W3CDTF">2009-01-05T20:34:59Z</dcterms:created>
  <dcterms:modified xsi:type="dcterms:W3CDTF">2015-01-06T20:37:44Z</dcterms:modified>
</cp:coreProperties>
</file>